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8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852C6-79EF-4C03-BEC0-6D1292F44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82C033-F4C1-4BC9-A7C0-E6DF51938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9D361-C7DB-4524-944D-60B1227ED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801A9-FFFD-4457-9933-92274114E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44C89-3BF1-4D0F-AAC6-C5DDC27B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0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A9D06-6B69-4E39-80D4-48B380C5F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772F9-A24E-40C1-8096-03107FFDE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4BEBD-77B4-45B4-95E7-0F80649A8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38D12-1EA0-4748-B9DA-97B3C9E16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64722-57B3-4FD2-BA8C-6646915EC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0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A7831-18F1-4479-84D4-3C8A8169E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20AF5-E071-45C2-9574-75EA5FE4F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03A4C-335B-4927-BDB9-2820C3F19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1878A-610F-4B15-8A78-32F33801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B5B96-4FD4-4AA1-8342-B0717437A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1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BF973-8E2A-49BC-90BE-4A816E141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BB214-7862-46B7-A437-D45E02E715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E92A9-F48D-4C03-8237-C11775A6A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BB612-6CB3-4ED4-B9A8-83689E897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923BA5-217D-4EAF-90BB-2620148DA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79B5D3-9DE5-407D-B6A4-050008847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53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25B6D-9EB8-4AAE-959B-F366B023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EC139-20B2-44A0-98D6-BFF1E45A7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53F01A-FFE4-4A76-B20F-A96639B6D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FCC1C0-A575-45A7-A6F3-02A6E655B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922233-F746-418C-AE50-3BB6D596EC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9B15E6-51ED-4A4B-A7AA-A508BACB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9D1897-2573-4DBF-A684-6D550EF40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2F17FD-129E-4349-975A-8AB0F4166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0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BA2B9-0A1F-428E-A8BB-745FE798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D264B4-BF19-49F3-9BA4-6D895744C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E4DB58-5B21-42F2-BD31-453176916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A0C06-1C12-4DE8-84DA-C0BF03EE6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0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E560CF-5A47-4E09-8D3E-14600938F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BC660B-D6D5-4149-BFDE-FBCCECE8E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34869-AC98-432C-AD30-BDCB56BBB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67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25972-E6A3-434D-8204-A96B13F8D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41224-9133-4E36-9225-7E5B7A177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35D2F-EA8E-466E-9CDF-21B433069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F53819-43ED-47BA-ACEC-AD28521E2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0AD8F-27FE-4E66-A4F1-39E243B4A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52ECA-E8EF-4291-B5B1-4B86B4F4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69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DBF76-C439-486D-9521-3F9F0EC7D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96FDE9-0482-4891-B04C-DFAE21B30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5234B-C9EE-40B9-AEF5-267CB8D84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40831-96D8-4E4C-BDBC-3AA44A254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79D07-66E1-42BA-9361-6E79A9DB6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8DC80-2900-4A9A-B339-D8A352E6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4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14FB-A6D6-4949-BB1A-C110C5BCF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70CE83-FA23-485B-9278-3704B4B3B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8F898-6EB3-47BD-A980-ECFF9ED34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468D0-CB51-4683-9DC7-382C9CD11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FDE8C-A3EC-4E0D-812B-386D6B9D8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5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D6C1B3-E3B6-43A1-8FBD-89E61C5AB7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ADC007-1D46-47DA-A1E3-035F23E61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65612-5DF2-46A4-8EC2-852496E55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483B0-6AEC-43EC-A315-026972CB6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4E414-00D8-4EE0-A946-25D96A634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80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BB6521-695D-4643-9943-E41DE7D68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4125A-8169-4290-83FA-1A9D09A16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D3D97-9C4E-4E9E-958E-08715F615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2438A-6824-42B0-A468-8DA496B10108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C083F-29FA-43D7-9D0F-3E95E4DF10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34528-AF22-4536-8C75-668D44ED1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FD53C-FFE7-4F87-A1A4-AE49077D6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5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BB8B-8570-4F42-93E5-0C34E5971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323" y="2335237"/>
            <a:ext cx="9144000" cy="696424"/>
          </a:xfrm>
        </p:spPr>
        <p:txBody>
          <a:bodyPr>
            <a:normAutofit fontScale="90000"/>
          </a:bodyPr>
          <a:lstStyle/>
          <a:p>
            <a:r>
              <a:rPr lang="hy-AM" dirty="0"/>
              <a:t>Բուգատտի մեքենա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AA4EA9-0651-433A-A0FF-E3092B87C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dirty="0"/>
              <a:t>Մասնակից Արեգ Տոնոյան </a:t>
            </a:r>
          </a:p>
          <a:p>
            <a:r>
              <a:rPr lang="hy-AM" dirty="0"/>
              <a:t>Դասատու Մանուշակ Աբրահամյան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74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B28E4-8699-485A-979B-3A1A3F3D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Բուգատտի մասին պաստեր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937CC-6C9C-4B59-B148-69BFE5EBF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6190"/>
          </a:xfrm>
        </p:spPr>
        <p:txBody>
          <a:bodyPr>
            <a:normAutofit lnSpcReduction="10000"/>
          </a:bodyPr>
          <a:lstStyle/>
          <a:p>
            <a:r>
              <a:rPr lang="hy-AM" dirty="0"/>
              <a:t>Բուգատտին աշխհարի ամենա  արագնթաց  մեքենան  է  նրա արաագությունը </a:t>
            </a:r>
            <a:r>
              <a:rPr lang="en-US" dirty="0"/>
              <a:t>420 </a:t>
            </a:r>
            <a:r>
              <a:rPr lang="hy-AM" dirty="0"/>
              <a:t>կմ/ժ է։ </a:t>
            </a:r>
          </a:p>
          <a:p>
            <a:r>
              <a:rPr lang="hy-AM" dirty="0"/>
              <a:t>Նրա հորինողը իտալացի Ետորե բուգատտին հորինեց արաջին Բուգատտին</a:t>
            </a:r>
          </a:p>
          <a:p>
            <a:r>
              <a:rPr lang="hy-AM" dirty="0"/>
              <a:t>Բուգատտին ունի </a:t>
            </a:r>
            <a:r>
              <a:rPr lang="en-US" dirty="0"/>
              <a:t>55</a:t>
            </a:r>
            <a:r>
              <a:rPr lang="hy-AM" dirty="0"/>
              <a:t>սպորտային մեքենա</a:t>
            </a:r>
          </a:p>
          <a:p>
            <a:r>
              <a:rPr lang="hy-AM" dirty="0"/>
              <a:t>լքեց Մոլշեյմի գործարանը ավերակներով, և ընկերությունը կորցրեց վերահսկողությունը գույքի վրա: Պատերազմի ընթացքում Բուգատին պլանավորել է նոր գործարան Փարիզի հյուսիսարևմտյան արվարձանում գտնվող Լեվալոյում: Պատերազմից հետո </a:t>
            </a:r>
            <a:r>
              <a:rPr lang="en-US" dirty="0"/>
              <a:t>Bugatti- </a:t>
            </a:r>
            <a:r>
              <a:rPr lang="hy-AM" dirty="0"/>
              <a:t>ն նախագծել և պլանավորել է կառուցել մի շարք նոր ավտոմեքենաներ, ներառյալ </a:t>
            </a:r>
            <a:r>
              <a:rPr lang="en-US" dirty="0"/>
              <a:t>Type 73 </a:t>
            </a:r>
          </a:p>
        </p:txBody>
      </p:sp>
    </p:spTree>
    <p:extLst>
      <p:ext uri="{BB962C8B-B14F-4D97-AF65-F5344CB8AC3E}">
        <p14:creationId xmlns:p14="http://schemas.microsoft.com/office/powerpoint/2010/main" val="1279988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54EC2-2B26-4F66-8EFB-2F83F26D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Փաստերի  շարունակություն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F9958-97F0-4139-A93D-6F823E85A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Իսկ Բուգատտի ամենա տարածված մեքենան բուգատտի չերոննա</a:t>
            </a:r>
          </a:p>
          <a:p>
            <a:r>
              <a:rPr lang="hy-AM" dirty="0"/>
              <a:t>Նաե հենց աշխարհի ամենա հայտնի  և ամենա արագ  մեքենան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97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AD891-56BD-4443-8383-B1FC991CE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նկարներ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5C9B361-6B32-4BB6-ABF3-C492098A2E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21" y="1780860"/>
            <a:ext cx="3532191" cy="2622328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9EA0CB-C339-4C80-9EB3-AB35F5161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413" y="2367985"/>
            <a:ext cx="3779300" cy="20352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C2A09F-1DF9-4BF1-A9AB-E1208D39B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2367985"/>
            <a:ext cx="3323419" cy="203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69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464C8-5D47-4E88-B439-E750284C3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Նկարների շարնակություն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9FFE13-3EA9-42E6-B780-10D05D6515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2200"/>
            <a:ext cx="3200400" cy="2133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4B7FFD-DC30-4381-AA40-A38DF1C6A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124200"/>
            <a:ext cx="3333750" cy="1371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75AA39-C5B7-46C5-9C46-C457D4BE7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50" y="2876550"/>
            <a:ext cx="28194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47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101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Բուգատտի մեքենա</vt:lpstr>
      <vt:lpstr>Բուգատտի մասին պաստեր </vt:lpstr>
      <vt:lpstr>Փաստերի  շարունակություն</vt:lpstr>
      <vt:lpstr>նկարներ</vt:lpstr>
      <vt:lpstr>Նկարների շարնակություն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Բուգատտի մեքենա</dc:title>
  <dc:creator>aregtk@gmail.com</dc:creator>
  <cp:lastModifiedBy>aregtk@gmail.com</cp:lastModifiedBy>
  <cp:revision>6</cp:revision>
  <dcterms:created xsi:type="dcterms:W3CDTF">2020-05-15T15:16:29Z</dcterms:created>
  <dcterms:modified xsi:type="dcterms:W3CDTF">2020-05-15T16:14:11Z</dcterms:modified>
</cp:coreProperties>
</file>